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135" y="4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9168059dff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9168059dff_0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9168059dff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9168059dff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9168059dff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9168059dff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9168059dff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9168059dff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9168059dff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9168059dff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9168059dff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9168059dff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9168059dff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9168059dff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9168059dff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9168059dff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9168059dff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9168059dff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9168059dff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9168059dff_0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3.jp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1900" y="1044008"/>
            <a:ext cx="4419600" cy="2932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30275" y="2684975"/>
            <a:ext cx="2649776" cy="2649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6">
            <a:alphaModFix amt="95000"/>
          </a:blip>
          <a:stretch>
            <a:fillRect/>
          </a:stretch>
        </p:blipFill>
        <p:spPr>
          <a:xfrm>
            <a:off x="7412844" y="1105450"/>
            <a:ext cx="1541880" cy="1800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81500" y="2571750"/>
            <a:ext cx="2279174" cy="2279173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5825625" y="2347450"/>
            <a:ext cx="614400" cy="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825625" y="2121624"/>
            <a:ext cx="541551" cy="90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748298" y="3568650"/>
            <a:ext cx="2649776" cy="1324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928425" y="2898062"/>
            <a:ext cx="1626543" cy="1626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644156" y="3810000"/>
            <a:ext cx="1470226" cy="97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723950" y="2745662"/>
            <a:ext cx="883250" cy="1324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612650" y="3568650"/>
            <a:ext cx="1626544" cy="1626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370082" y="1339650"/>
            <a:ext cx="3902467" cy="3803849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3"/>
          <p:cNvSpPr txBox="1"/>
          <p:nvPr/>
        </p:nvSpPr>
        <p:spPr>
          <a:xfrm>
            <a:off x="3121750" y="1871263"/>
            <a:ext cx="1978800" cy="14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Taimanu ma arekla i sagan manungo’ gi gima’.</a:t>
            </a:r>
            <a:endParaRPr sz="2200"/>
          </a:p>
        </p:txBody>
      </p:sp>
      <p:sp>
        <p:nvSpPr>
          <p:cNvPr id="67" name="Google Shape;67;p13"/>
          <p:cNvSpPr txBox="1"/>
          <p:nvPr/>
        </p:nvSpPr>
        <p:spPr>
          <a:xfrm>
            <a:off x="5690425" y="4144850"/>
            <a:ext cx="2433600" cy="9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Neil Rochelle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Special Education Division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Guam, Dept of Education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August 18, 2020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            Guaha ayudu todu i tiempo</a:t>
            </a:r>
            <a:endParaRPr b="1"/>
          </a:p>
        </p:txBody>
      </p:sp>
      <p:pic>
        <p:nvPicPr>
          <p:cNvPr id="142" name="Google Shape;14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961975"/>
            <a:ext cx="1999100" cy="199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2"/>
          <p:cNvSpPr txBox="1"/>
          <p:nvPr/>
        </p:nvSpPr>
        <p:spPr>
          <a:xfrm>
            <a:off x="368700" y="1966450"/>
            <a:ext cx="1782900" cy="8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/>
              <a:t>I sinapotten taotao tek gi eskuela</a:t>
            </a:r>
            <a:endParaRPr sz="1700" b="1"/>
          </a:p>
        </p:txBody>
      </p:sp>
      <p:pic>
        <p:nvPicPr>
          <p:cNvPr id="144" name="Google Shape;144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97925" y="2684838"/>
            <a:ext cx="1671600" cy="236771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2"/>
          <p:cNvSpPr txBox="1"/>
          <p:nvPr/>
        </p:nvSpPr>
        <p:spPr>
          <a:xfrm>
            <a:off x="3197188" y="1809750"/>
            <a:ext cx="1671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/>
              <a:t>Faisen ayudu ginen i ma’estra</a:t>
            </a:r>
            <a:endParaRPr sz="1700" b="1"/>
          </a:p>
        </p:txBody>
      </p:sp>
      <p:pic>
        <p:nvPicPr>
          <p:cNvPr id="146" name="Google Shape;146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74775" y="3109450"/>
            <a:ext cx="2056499" cy="1542374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2"/>
          <p:cNvSpPr txBox="1"/>
          <p:nvPr/>
        </p:nvSpPr>
        <p:spPr>
          <a:xfrm>
            <a:off x="5751875" y="1978750"/>
            <a:ext cx="1999200" cy="9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/>
              <a:t>Sinapotte ginen i Online Tek</a:t>
            </a:r>
            <a:endParaRPr sz="1700"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Espiha siha i mangga’chong-mu yan in fan asu</a:t>
            </a:r>
            <a:endParaRPr/>
          </a:p>
        </p:txBody>
      </p:sp>
      <p:pic>
        <p:nvPicPr>
          <p:cNvPr id="153" name="Google Shape;15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825" y="1130700"/>
            <a:ext cx="5147201" cy="3860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36275" y="1743825"/>
            <a:ext cx="2724476" cy="3399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                Na’listo Hao Manungo’!!!!</a:t>
            </a:r>
            <a:endParaRPr b="1"/>
          </a:p>
        </p:txBody>
      </p:sp>
      <p:pic>
        <p:nvPicPr>
          <p:cNvPr id="73" name="Google Shape;7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129650"/>
            <a:ext cx="2284350" cy="195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94974" y="2716150"/>
            <a:ext cx="1866026" cy="242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79372" y="3129650"/>
            <a:ext cx="1963253" cy="1955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61000" y="3174338"/>
            <a:ext cx="1866026" cy="1866026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 txBox="1"/>
          <p:nvPr/>
        </p:nvSpPr>
        <p:spPr>
          <a:xfrm>
            <a:off x="294975" y="2408900"/>
            <a:ext cx="1536300" cy="6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/>
              <a:t>Guesgues i nifen-mu</a:t>
            </a:r>
            <a:endParaRPr sz="1700" b="1"/>
          </a:p>
        </p:txBody>
      </p:sp>
      <p:sp>
        <p:nvSpPr>
          <p:cNvPr id="78" name="Google Shape;78;p14"/>
          <p:cNvSpPr txBox="1"/>
          <p:nvPr/>
        </p:nvSpPr>
        <p:spPr>
          <a:xfrm>
            <a:off x="2814000" y="1745350"/>
            <a:ext cx="16470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/>
              <a:t>Mamuda maolek para un ma bidio</a:t>
            </a:r>
            <a:endParaRPr sz="1700" b="1"/>
          </a:p>
        </p:txBody>
      </p:sp>
      <p:sp>
        <p:nvSpPr>
          <p:cNvPr id="79" name="Google Shape;79;p14"/>
          <p:cNvSpPr txBox="1"/>
          <p:nvPr/>
        </p:nvSpPr>
        <p:spPr>
          <a:xfrm>
            <a:off x="5002150" y="2077075"/>
            <a:ext cx="1647000" cy="9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/>
              <a:t>Na’siguru na atanon hao</a:t>
            </a:r>
            <a:endParaRPr sz="1700" b="1"/>
          </a:p>
        </p:txBody>
      </p:sp>
      <p:sp>
        <p:nvSpPr>
          <p:cNvPr id="80" name="Google Shape;80;p14"/>
          <p:cNvSpPr txBox="1"/>
          <p:nvPr/>
        </p:nvSpPr>
        <p:spPr>
          <a:xfrm>
            <a:off x="7374200" y="2107675"/>
            <a:ext cx="15363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Amotsa maolek</a:t>
            </a:r>
            <a:endParaRPr sz="1800"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Na’guahu lugåt ni’ ti para un ma estotba</a:t>
            </a:r>
            <a:endParaRPr b="1"/>
          </a:p>
        </p:txBody>
      </p:sp>
      <p:pic>
        <p:nvPicPr>
          <p:cNvPr id="86" name="Google Shape;8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0122" y="1327325"/>
            <a:ext cx="3066075" cy="373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Na’listo i teknohlia yan lokkue’ debi di u nahong kinalamten alientos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pic>
        <p:nvPicPr>
          <p:cNvPr id="92" name="Google Shape;9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6625" y="2062425"/>
            <a:ext cx="3231699" cy="301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63225" y="2571750"/>
            <a:ext cx="2631350" cy="263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48524" y="2478963"/>
            <a:ext cx="2186550" cy="218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         Na’siguru na listo todu i matiriåt</a:t>
            </a:r>
            <a:endParaRPr b="1"/>
          </a:p>
        </p:txBody>
      </p:sp>
      <p:pic>
        <p:nvPicPr>
          <p:cNvPr id="100" name="Google Shape;10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1325" y="2923575"/>
            <a:ext cx="1863200" cy="186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03200" y="2776100"/>
            <a:ext cx="1082071" cy="215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01309" y="2645500"/>
            <a:ext cx="1829629" cy="241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34821" y="3525772"/>
            <a:ext cx="2288050" cy="171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830950" y="2776103"/>
            <a:ext cx="1401398" cy="1070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Na’siguru na maolek i ininan kåndet</a:t>
            </a:r>
            <a:endParaRPr b="1"/>
          </a:p>
        </p:txBody>
      </p:sp>
      <p:pic>
        <p:nvPicPr>
          <p:cNvPr id="110" name="Google Shape;11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70923" y="1890351"/>
            <a:ext cx="1153826" cy="191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53000" y="1184825"/>
            <a:ext cx="3183200" cy="3872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100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Usa i kalendårio para un tattiyi i klas yan i ginagao siha</a:t>
            </a:r>
            <a:endParaRPr b="1"/>
          </a:p>
        </p:txBody>
      </p:sp>
      <p:pic>
        <p:nvPicPr>
          <p:cNvPr id="117" name="Google Shape;11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2800" y="2765300"/>
            <a:ext cx="2896598" cy="223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04651" y="2199975"/>
            <a:ext cx="2656399" cy="2877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  Planuyi i tiempo-mu. Na’dilingding i relos gi ora.</a:t>
            </a:r>
            <a:endParaRPr b="1"/>
          </a:p>
        </p:txBody>
      </p:sp>
      <p:pic>
        <p:nvPicPr>
          <p:cNvPr id="124" name="Google Shape;124;p20"/>
          <p:cNvPicPr preferRelativeResize="0"/>
          <p:nvPr/>
        </p:nvPicPr>
        <p:blipFill>
          <a:blip r:embed="rId4">
            <a:alphaModFix amt="71000"/>
          </a:blip>
          <a:stretch>
            <a:fillRect/>
          </a:stretch>
        </p:blipFill>
        <p:spPr>
          <a:xfrm>
            <a:off x="1134921" y="1599125"/>
            <a:ext cx="4170250" cy="240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95774" y="1599125"/>
            <a:ext cx="2105550" cy="3147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Ayuda sumestieni i siniente-mu yan kumunikasion</a:t>
            </a:r>
            <a:endParaRPr b="1"/>
          </a:p>
        </p:txBody>
      </p:sp>
      <p:pic>
        <p:nvPicPr>
          <p:cNvPr id="131" name="Google Shape;13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3588775"/>
            <a:ext cx="2511624" cy="140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88499" y="2571750"/>
            <a:ext cx="2677349" cy="182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46450" y="3107369"/>
            <a:ext cx="2511624" cy="1883729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1"/>
          <p:cNvSpPr txBox="1"/>
          <p:nvPr/>
        </p:nvSpPr>
        <p:spPr>
          <a:xfrm>
            <a:off x="245800" y="2101650"/>
            <a:ext cx="1818900" cy="13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Zoom yan i ga’chong-mu para un tinani’</a:t>
            </a:r>
            <a:endParaRPr sz="1800" b="1"/>
          </a:p>
        </p:txBody>
      </p:sp>
      <p:sp>
        <p:nvSpPr>
          <p:cNvPr id="135" name="Google Shape;135;p21"/>
          <p:cNvSpPr txBox="1"/>
          <p:nvPr/>
        </p:nvSpPr>
        <p:spPr>
          <a:xfrm>
            <a:off x="3367550" y="2101650"/>
            <a:ext cx="2418900" cy="4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/>
              <a:t>Ågang i ga’chong-mu</a:t>
            </a:r>
            <a:endParaRPr sz="1700" b="1"/>
          </a:p>
        </p:txBody>
      </p:sp>
      <p:sp>
        <p:nvSpPr>
          <p:cNvPr id="136" name="Google Shape;136;p21"/>
          <p:cNvSpPr txBox="1"/>
          <p:nvPr/>
        </p:nvSpPr>
        <p:spPr>
          <a:xfrm>
            <a:off x="6246450" y="1940725"/>
            <a:ext cx="1585500" cy="14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/>
              <a:t>Email i ga’chong-mu pat ma’estra para un tinani’</a:t>
            </a:r>
            <a:endParaRPr sz="1700"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</Words>
  <Application>Microsoft Office PowerPoint</Application>
  <PresentationFormat>On-screen Show (16:9)</PresentationFormat>
  <Paragraphs>25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Arial</vt:lpstr>
      <vt:lpstr>Simple Light</vt:lpstr>
      <vt:lpstr>PowerPoint Presentation</vt:lpstr>
      <vt:lpstr>                Na’listo Hao Manungo’!!!!</vt:lpstr>
      <vt:lpstr>Na’guahu lugåt ni’ ti para un ma estotba</vt:lpstr>
      <vt:lpstr>Na’listo i teknohlia yan lokkue’ debi di u nahong kinalamten alientos </vt:lpstr>
      <vt:lpstr>         Na’siguru na listo todu i matiriåt</vt:lpstr>
      <vt:lpstr>Na’siguru na maolek i ininan kåndet</vt:lpstr>
      <vt:lpstr>Usa i kalendårio para un tattiyi i klas yan i ginagao siha</vt:lpstr>
      <vt:lpstr>  Planuyi i tiempo-mu. Na’dilingding i relos gi ora.</vt:lpstr>
      <vt:lpstr>Ayuda sumestieni i siniente-mu yan kumunikasion</vt:lpstr>
      <vt:lpstr>            Guaha ayudu todu i tiempo</vt:lpstr>
      <vt:lpstr>Espiha siha i mangga’chong-mu yan in fan asu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DELORES T. QUINATA</dc:creator>
  <cp:lastModifiedBy>Windows User</cp:lastModifiedBy>
  <cp:revision>1</cp:revision>
  <dcterms:modified xsi:type="dcterms:W3CDTF">2020-08-19T02:27:36Z</dcterms:modified>
</cp:coreProperties>
</file>