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35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168059dff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168059dff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168059dff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168059dff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168059df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168059df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168059df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168059df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168059df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168059df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168059df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168059df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168059df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168059df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168059df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168059df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168059df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168059df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168059dff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168059dff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900" y="1044008"/>
            <a:ext cx="4419600" cy="2932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30275" y="2684975"/>
            <a:ext cx="2649776" cy="264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 amt="95000"/>
          </a:blip>
          <a:stretch>
            <a:fillRect/>
          </a:stretch>
        </p:blipFill>
        <p:spPr>
          <a:xfrm>
            <a:off x="7412844" y="1105450"/>
            <a:ext cx="1541880" cy="180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1500" y="2571750"/>
            <a:ext cx="2279174" cy="227917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5825625" y="2347450"/>
            <a:ext cx="614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25625" y="2121624"/>
            <a:ext cx="541551" cy="9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48298" y="3568650"/>
            <a:ext cx="2649776" cy="132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28425" y="2898062"/>
            <a:ext cx="1626543" cy="162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44156" y="3810000"/>
            <a:ext cx="1470226" cy="97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723950" y="2745662"/>
            <a:ext cx="883250" cy="132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12650" y="3568650"/>
            <a:ext cx="1626544" cy="162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370082" y="1339650"/>
            <a:ext cx="3902467" cy="380384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3121750" y="1871263"/>
            <a:ext cx="1978800" cy="1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How to set up a learning space at home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There’s always HELP!</a:t>
            </a:r>
            <a:endParaRPr b="1"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61975"/>
            <a:ext cx="1999100" cy="199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368700" y="1966450"/>
            <a:ext cx="17829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Tech Support from School</a:t>
            </a:r>
            <a:endParaRPr sz="1700" b="1"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7925" y="2684838"/>
            <a:ext cx="1671600" cy="236771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3197188" y="1809750"/>
            <a:ext cx="1671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Ask a Teacher for Help</a:t>
            </a:r>
            <a:endParaRPr sz="1700" b="1"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4775" y="3109450"/>
            <a:ext cx="2056499" cy="154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5751875" y="1978750"/>
            <a:ext cx="1999200" cy="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Online Tech Support from Companies</a:t>
            </a:r>
            <a:endParaRPr sz="17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on your friends and support each other!</a:t>
            </a:r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825" y="1130700"/>
            <a:ext cx="5147201" cy="386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6275" y="1743825"/>
            <a:ext cx="2724476" cy="339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Get ready for Learning!!</a:t>
            </a:r>
            <a:endParaRPr b="1"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29650"/>
            <a:ext cx="2284350" cy="19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4974" y="2716150"/>
            <a:ext cx="1866026" cy="24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9372" y="3129650"/>
            <a:ext cx="1963253" cy="195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61000" y="3174338"/>
            <a:ext cx="1866026" cy="186602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294975" y="2408900"/>
            <a:ext cx="15363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Brush your teeth</a:t>
            </a:r>
            <a:endParaRPr sz="1700" b="1"/>
          </a:p>
        </p:txBody>
      </p:sp>
      <p:sp>
        <p:nvSpPr>
          <p:cNvPr id="77" name="Google Shape;77;p14"/>
          <p:cNvSpPr txBox="1"/>
          <p:nvPr/>
        </p:nvSpPr>
        <p:spPr>
          <a:xfrm>
            <a:off x="2814000" y="1745350"/>
            <a:ext cx="1647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Get dressed appropriately for video</a:t>
            </a:r>
            <a:endParaRPr sz="1700" b="1"/>
          </a:p>
        </p:txBody>
      </p:sp>
      <p:sp>
        <p:nvSpPr>
          <p:cNvPr id="78" name="Google Shape;78;p14"/>
          <p:cNvSpPr txBox="1"/>
          <p:nvPr/>
        </p:nvSpPr>
        <p:spPr>
          <a:xfrm>
            <a:off x="5002150" y="2077075"/>
            <a:ext cx="1647000" cy="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Make sure you’re looking fine!</a:t>
            </a:r>
            <a:endParaRPr sz="1700" b="1"/>
          </a:p>
        </p:txBody>
      </p:sp>
      <p:sp>
        <p:nvSpPr>
          <p:cNvPr id="79" name="Google Shape;79;p14"/>
          <p:cNvSpPr txBox="1"/>
          <p:nvPr/>
        </p:nvSpPr>
        <p:spPr>
          <a:xfrm>
            <a:off x="7374200" y="2107675"/>
            <a:ext cx="15363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Have a good breakfast</a:t>
            </a:r>
            <a:endParaRPr sz="1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Set up a space that won’t be in the way of others</a:t>
            </a:r>
            <a:endParaRPr b="1"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0122" y="1327325"/>
            <a:ext cx="3066075" cy="373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Be sure to have your device ready and charged!</a:t>
            </a:r>
            <a:endParaRPr b="1"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625" y="2062425"/>
            <a:ext cx="3231699" cy="30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3225" y="2571750"/>
            <a:ext cx="2631350" cy="26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8524" y="2478963"/>
            <a:ext cx="2186550" cy="218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Have supplies handy…...</a:t>
            </a:r>
            <a:endParaRPr b="1"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325" y="2923575"/>
            <a:ext cx="1863200" cy="186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3200" y="2776100"/>
            <a:ext cx="1082071" cy="21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1309" y="2645500"/>
            <a:ext cx="1829629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34821" y="3525772"/>
            <a:ext cx="2288050" cy="17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30950" y="2776103"/>
            <a:ext cx="1401398" cy="107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Make sure you have good lighting to see!</a:t>
            </a:r>
            <a:endParaRPr b="1"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0923" y="1890351"/>
            <a:ext cx="1153826" cy="191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3000" y="1184825"/>
            <a:ext cx="3183200" cy="387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Use a Calendar to keep track of class &amp; assignments</a:t>
            </a:r>
            <a:endParaRPr b="1"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800" y="2765300"/>
            <a:ext cx="2896598" cy="22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4651" y="2199975"/>
            <a:ext cx="2656399" cy="287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Plan your time.  Set alarms for class.</a:t>
            </a:r>
            <a:endParaRPr b="1"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4">
            <a:alphaModFix amt="71000"/>
          </a:blip>
          <a:stretch>
            <a:fillRect/>
          </a:stretch>
        </p:blipFill>
        <p:spPr>
          <a:xfrm>
            <a:off x="1134921" y="1599125"/>
            <a:ext cx="4170250" cy="24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5774" y="1599125"/>
            <a:ext cx="2105550" cy="314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Help Deal with Emotions and Communication</a:t>
            </a:r>
            <a:endParaRPr b="1"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588775"/>
            <a:ext cx="2511624" cy="14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8499" y="2571750"/>
            <a:ext cx="2677349" cy="18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6450" y="3107369"/>
            <a:ext cx="2511624" cy="188372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/>
          <p:nvPr/>
        </p:nvSpPr>
        <p:spPr>
          <a:xfrm>
            <a:off x="245800" y="2101650"/>
            <a:ext cx="1818900" cy="13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Zoom a friend to keep in touch with</a:t>
            </a:r>
            <a:endParaRPr sz="1800" b="1"/>
          </a:p>
        </p:txBody>
      </p:sp>
      <p:sp>
        <p:nvSpPr>
          <p:cNvPr id="134" name="Google Shape;134;p21"/>
          <p:cNvSpPr txBox="1"/>
          <p:nvPr/>
        </p:nvSpPr>
        <p:spPr>
          <a:xfrm>
            <a:off x="3367550" y="2101650"/>
            <a:ext cx="21876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Phone a friend</a:t>
            </a:r>
            <a:endParaRPr sz="1700" b="1"/>
          </a:p>
        </p:txBody>
      </p:sp>
      <p:sp>
        <p:nvSpPr>
          <p:cNvPr id="135" name="Google Shape;135;p21"/>
          <p:cNvSpPr txBox="1"/>
          <p:nvPr/>
        </p:nvSpPr>
        <p:spPr>
          <a:xfrm>
            <a:off x="6246450" y="1940725"/>
            <a:ext cx="1585500" cy="1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Email a friend or a teacher and check on them </a:t>
            </a:r>
            <a:endParaRPr sz="17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On-screen Show (16:9)</PresentationFormat>
  <Paragraphs>21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PowerPoint Presentation</vt:lpstr>
      <vt:lpstr>Get ready for Learning!!</vt:lpstr>
      <vt:lpstr>Set up a space that won’t be in the way of others</vt:lpstr>
      <vt:lpstr>Be sure to have your device ready and charged!</vt:lpstr>
      <vt:lpstr>Have supplies handy…...</vt:lpstr>
      <vt:lpstr>Make sure you have good lighting to see!</vt:lpstr>
      <vt:lpstr>Use a Calendar to keep track of class &amp; assignments</vt:lpstr>
      <vt:lpstr>Plan your time.  Set alarms for class.</vt:lpstr>
      <vt:lpstr>Help Deal with Emotions and Communication</vt:lpstr>
      <vt:lpstr>There’s always HELP!</vt:lpstr>
      <vt:lpstr>Check on your friends and support each other!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DELORES T. QUINATA</dc:creator>
  <cp:lastModifiedBy>Windows User</cp:lastModifiedBy>
  <cp:revision>1</cp:revision>
  <dcterms:modified xsi:type="dcterms:W3CDTF">2020-08-19T01:32:54Z</dcterms:modified>
</cp:coreProperties>
</file>